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70B6-8C9C-4B07-9C11-3DCF57D7BB2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076-B8B0-488C-82E2-E922643A4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9928" y="450156"/>
            <a:ext cx="50651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/>
              <a:t>Sýnataka</a:t>
            </a:r>
            <a:r>
              <a:rPr lang="en-US" sz="2800" b="1" u="sng" dirty="0"/>
              <a:t> </a:t>
            </a:r>
            <a:r>
              <a:rPr lang="en-US" sz="2800" b="1" u="sng" dirty="0" err="1"/>
              <a:t>frá</a:t>
            </a:r>
            <a:r>
              <a:rPr lang="en-US" sz="2800" b="1" u="sng" dirty="0"/>
              <a:t> </a:t>
            </a:r>
            <a:r>
              <a:rPr lang="en-US" sz="2800" b="1" u="sng" dirty="0" err="1"/>
              <a:t>leggöngum</a:t>
            </a:r>
            <a:endParaRPr lang="en-US" sz="2800" dirty="0"/>
          </a:p>
          <a:p>
            <a:pPr algn="ctr"/>
            <a:r>
              <a:rPr lang="en-US" b="1" u="sng" dirty="0" err="1"/>
              <a:t>Gildir</a:t>
            </a:r>
            <a:r>
              <a:rPr lang="en-US" b="1" u="sng" dirty="0"/>
              <a:t> </a:t>
            </a:r>
            <a:r>
              <a:rPr lang="en-US" b="1" u="sng" dirty="0" err="1"/>
              <a:t>eingöngu</a:t>
            </a:r>
            <a:r>
              <a:rPr lang="en-US" b="1" u="sng" dirty="0"/>
              <a:t> </a:t>
            </a:r>
            <a:r>
              <a:rPr lang="en-US" b="1" u="sng" dirty="0" err="1"/>
              <a:t>fyrir</a:t>
            </a:r>
            <a:r>
              <a:rPr lang="en-US" b="1" u="sng" dirty="0"/>
              <a:t> </a:t>
            </a:r>
            <a:r>
              <a:rPr lang="en-US" b="1" u="sng" dirty="0" err="1"/>
              <a:t>klamýdíu</a:t>
            </a:r>
            <a:r>
              <a:rPr lang="en-US" b="1" u="sng" dirty="0"/>
              <a:t> </a:t>
            </a:r>
            <a:r>
              <a:rPr lang="en-US" b="1" u="sng" dirty="0" err="1"/>
              <a:t>og</a:t>
            </a:r>
            <a:r>
              <a:rPr lang="en-US" b="1" u="sng" dirty="0"/>
              <a:t> </a:t>
            </a:r>
            <a:r>
              <a:rPr lang="en-US" b="1" u="sng" dirty="0" err="1"/>
              <a:t>lekanda</a:t>
            </a:r>
            <a:r>
              <a:rPr lang="en-US" b="1" u="sng" dirty="0"/>
              <a:t> </a:t>
            </a:r>
            <a:r>
              <a:rPr lang="en-US" b="1" u="sng" dirty="0" err="1" smtClean="0"/>
              <a:t>skimpróf</a:t>
            </a:r>
            <a:r>
              <a:rPr lang="en-US" b="1" u="sng" dirty="0" smtClean="0"/>
              <a:t> </a:t>
            </a:r>
          </a:p>
          <a:p>
            <a:pPr algn="ctr"/>
            <a:r>
              <a:rPr lang="en-US" b="1" dirty="0" smtClean="0"/>
              <a:t>(</a:t>
            </a:r>
            <a:r>
              <a:rPr lang="en-US" b="1" dirty="0" err="1" smtClean="0"/>
              <a:t>með</a:t>
            </a:r>
            <a:r>
              <a:rPr lang="en-US" b="1" dirty="0" smtClean="0"/>
              <a:t> </a:t>
            </a:r>
            <a:r>
              <a:rPr lang="en-US" b="1" dirty="0" err="1" smtClean="0"/>
              <a:t>cobas</a:t>
            </a:r>
            <a:r>
              <a:rPr lang="en-US" b="1" dirty="0" smtClean="0"/>
              <a:t> </a:t>
            </a:r>
            <a:r>
              <a:rPr lang="en-US" b="1" dirty="0" err="1" smtClean="0"/>
              <a:t>sýnatökupinnum</a:t>
            </a:r>
            <a:r>
              <a:rPr lang="en-US" b="1" dirty="0" smtClean="0"/>
              <a:t>)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271" y="1746300"/>
            <a:ext cx="65527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ert</a:t>
            </a:r>
            <a:r>
              <a:rPr lang="en-US" dirty="0"/>
              <a:t> á </a:t>
            </a:r>
            <a:r>
              <a:rPr lang="en-US" dirty="0" err="1"/>
              <a:t>blæðingum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fresta</a:t>
            </a:r>
            <a:r>
              <a:rPr lang="en-US" dirty="0"/>
              <a:t> </a:t>
            </a:r>
            <a:r>
              <a:rPr lang="en-US" dirty="0" err="1" smtClean="0"/>
              <a:t>sýnatökunni</a:t>
            </a: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endParaRPr lang="en-US" sz="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err="1" smtClean="0"/>
              <a:t>Opnaðu</a:t>
            </a:r>
            <a:r>
              <a:rPr lang="en-US" dirty="0" smtClean="0"/>
              <a:t> </a:t>
            </a:r>
            <a:r>
              <a:rPr lang="en-US" dirty="0" err="1"/>
              <a:t>sýnaglasið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settu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u="sng" dirty="0" err="1" smtClean="0"/>
              <a:t>upprétt</a:t>
            </a:r>
            <a:r>
              <a:rPr lang="en-US" dirty="0" smtClean="0"/>
              <a:t> í </a:t>
            </a:r>
            <a:r>
              <a:rPr lang="en-US" dirty="0" err="1" smtClean="0"/>
              <a:t>glas</a:t>
            </a:r>
            <a:r>
              <a:rPr lang="en-US" dirty="0" smtClean="0"/>
              <a:t> </a:t>
            </a:r>
            <a:r>
              <a:rPr lang="en-US" dirty="0"/>
              <a:t>á </a:t>
            </a:r>
            <a:r>
              <a:rPr lang="en-US" dirty="0" err="1" smtClean="0"/>
              <a:t>baðherberginu</a:t>
            </a:r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8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Taktu</a:t>
            </a:r>
            <a:r>
              <a:rPr lang="en-US" dirty="0" smtClean="0"/>
              <a:t> </a:t>
            </a:r>
            <a:r>
              <a:rPr lang="en-US" dirty="0" err="1"/>
              <a:t>pinnann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umbúðunum</a:t>
            </a: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l="64244"/>
          <a:stretch>
            <a:fillRect/>
          </a:stretch>
        </p:blipFill>
        <p:spPr bwMode="auto">
          <a:xfrm rot="5400000">
            <a:off x="5400810" y="2646401"/>
            <a:ext cx="115212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8303" y="2898428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u="sng" dirty="0" smtClean="0"/>
              <a:t>ATH! </a:t>
            </a:r>
            <a:r>
              <a:rPr lang="en-US" u="sng" dirty="0" err="1" smtClean="0"/>
              <a:t>Ekkert</a:t>
            </a:r>
            <a:r>
              <a:rPr lang="en-US" u="sng" dirty="0" smtClean="0"/>
              <a:t> </a:t>
            </a:r>
            <a:r>
              <a:rPr lang="en-US" u="sng" dirty="0" err="1" smtClean="0"/>
              <a:t>má</a:t>
            </a:r>
            <a:r>
              <a:rPr lang="en-US" u="sng" dirty="0" smtClean="0"/>
              <a:t> </a:t>
            </a:r>
            <a:r>
              <a:rPr lang="en-US" u="sng" dirty="0" err="1" smtClean="0"/>
              <a:t>snerta</a:t>
            </a:r>
            <a:r>
              <a:rPr lang="en-US" dirty="0" smtClean="0"/>
              <a:t> </a:t>
            </a:r>
            <a:r>
              <a:rPr lang="en-US" dirty="0" err="1" smtClean="0"/>
              <a:t>þann</a:t>
            </a:r>
            <a:r>
              <a:rPr lang="en-US" dirty="0" smtClean="0"/>
              <a:t> </a:t>
            </a:r>
            <a:r>
              <a:rPr lang="en-US" dirty="0" err="1" smtClean="0"/>
              <a:t>hluta</a:t>
            </a:r>
            <a:r>
              <a:rPr lang="en-US" dirty="0" smtClean="0"/>
              <a:t> </a:t>
            </a:r>
            <a:r>
              <a:rPr lang="en-US" dirty="0" err="1" smtClean="0"/>
              <a:t>pinnans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inn í </a:t>
            </a:r>
            <a:r>
              <a:rPr lang="en-US" dirty="0" err="1" smtClean="0"/>
              <a:t>leggöngin</a:t>
            </a:r>
            <a:r>
              <a:rPr lang="en-US" dirty="0" smtClean="0"/>
              <a:t> (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neðan</a:t>
            </a:r>
            <a:r>
              <a:rPr lang="en-US" dirty="0" smtClean="0"/>
              <a:t> </a:t>
            </a:r>
            <a:r>
              <a:rPr lang="en-US" dirty="0" err="1" smtClean="0"/>
              <a:t>strikið</a:t>
            </a:r>
            <a:r>
              <a:rPr lang="en-US" dirty="0" smtClean="0"/>
              <a:t>), </a:t>
            </a:r>
            <a:r>
              <a:rPr lang="en-US" dirty="0" err="1" smtClean="0"/>
              <a:t>hvorki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né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sýnatökun</a:t>
            </a:r>
            <a:r>
              <a:rPr lang="en-US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8303" y="4194572"/>
            <a:ext cx="637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ATH!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setja</a:t>
            </a:r>
            <a:r>
              <a:rPr lang="en-US" dirty="0" smtClean="0"/>
              <a:t> </a:t>
            </a:r>
            <a:r>
              <a:rPr lang="en-US" dirty="0" err="1" smtClean="0"/>
              <a:t>pinnann</a:t>
            </a:r>
            <a:r>
              <a:rPr lang="en-US" dirty="0" smtClean="0"/>
              <a:t> í </a:t>
            </a:r>
            <a:r>
              <a:rPr lang="en-US" dirty="0" err="1" smtClean="0"/>
              <a:t>glasið</a:t>
            </a:r>
            <a:r>
              <a:rPr lang="en-US" dirty="0" smtClean="0"/>
              <a:t> </a:t>
            </a:r>
            <a:r>
              <a:rPr lang="en-US" dirty="0" err="1" smtClean="0"/>
              <a:t>fyrr</a:t>
            </a:r>
            <a:r>
              <a:rPr lang="en-US" dirty="0" smtClean="0"/>
              <a:t> en </a:t>
            </a:r>
            <a:r>
              <a:rPr lang="en-US" u="sng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sýnatökuna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347" y="4770635"/>
            <a:ext cx="30243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Settu</a:t>
            </a:r>
            <a:r>
              <a:rPr lang="en-US" dirty="0"/>
              <a:t> </a:t>
            </a:r>
            <a:r>
              <a:rPr lang="en-US" dirty="0" err="1"/>
              <a:t>pinnann</a:t>
            </a:r>
            <a:r>
              <a:rPr lang="en-US" dirty="0"/>
              <a:t> </a:t>
            </a:r>
            <a:r>
              <a:rPr lang="en-US" dirty="0" err="1"/>
              <a:t>u.þ.b</a:t>
            </a:r>
            <a:r>
              <a:rPr lang="en-US" dirty="0"/>
              <a:t>. </a:t>
            </a:r>
            <a:r>
              <a:rPr lang="en-US" u="sng" dirty="0"/>
              <a:t>5 cm</a:t>
            </a:r>
            <a:r>
              <a:rPr lang="en-US" dirty="0"/>
              <a:t> inn í </a:t>
            </a:r>
            <a:r>
              <a:rPr lang="en-US" dirty="0" err="1" smtClean="0"/>
              <a:t>leggöngin</a:t>
            </a: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endParaRPr lang="en-US" sz="800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is-IS" dirty="0"/>
              <a:t>S</a:t>
            </a:r>
            <a:r>
              <a:rPr lang="en-US" dirty="0" err="1" smtClean="0"/>
              <a:t>núðu</a:t>
            </a:r>
            <a:r>
              <a:rPr lang="en-US" dirty="0" smtClean="0"/>
              <a:t> </a:t>
            </a:r>
            <a:r>
              <a:rPr lang="en-US" dirty="0" err="1"/>
              <a:t>honum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nuddaðu</a:t>
            </a:r>
            <a:r>
              <a:rPr lang="en-US" dirty="0"/>
              <a:t> </a:t>
            </a:r>
            <a:r>
              <a:rPr lang="en-US" dirty="0" err="1"/>
              <a:t>varlega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vegg</a:t>
            </a:r>
            <a:r>
              <a:rPr lang="en-US" dirty="0"/>
              <a:t> </a:t>
            </a:r>
            <a:r>
              <a:rPr lang="en-US" dirty="0" err="1" smtClean="0"/>
              <a:t>leggangna</a:t>
            </a:r>
            <a:r>
              <a:rPr lang="en-US" dirty="0" smtClean="0"/>
              <a:t> </a:t>
            </a:r>
            <a:r>
              <a:rPr lang="en-US" dirty="0"/>
              <a:t>í </a:t>
            </a:r>
            <a:r>
              <a:rPr lang="en-US" u="sng" dirty="0"/>
              <a:t>30 </a:t>
            </a:r>
            <a:r>
              <a:rPr lang="en-US" u="sng" dirty="0" err="1" smtClean="0"/>
              <a:t>sekúndur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38657"/>
          <a:stretch>
            <a:fillRect/>
          </a:stretch>
        </p:blipFill>
        <p:spPr bwMode="auto">
          <a:xfrm>
            <a:off x="3623691" y="4871566"/>
            <a:ext cx="1656184" cy="16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695" y="6621796"/>
            <a:ext cx="1584176" cy="13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879" y="6570836"/>
            <a:ext cx="83016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 r="40574" b="-315"/>
          <a:stretch>
            <a:fillRect/>
          </a:stretch>
        </p:blipFill>
        <p:spPr bwMode="auto">
          <a:xfrm>
            <a:off x="5292799" y="4842644"/>
            <a:ext cx="15712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40271" y="6837820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Settu</a:t>
            </a:r>
            <a:r>
              <a:rPr lang="en-US" dirty="0"/>
              <a:t> </a:t>
            </a:r>
            <a:r>
              <a:rPr lang="en-US" dirty="0" err="1"/>
              <a:t>pinnann</a:t>
            </a:r>
            <a:r>
              <a:rPr lang="en-US" dirty="0"/>
              <a:t> í </a:t>
            </a:r>
            <a:r>
              <a:rPr lang="en-US" dirty="0" err="1" smtClean="0"/>
              <a:t>sýnaglasið</a:t>
            </a: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endParaRPr lang="en-US" sz="800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Brjóttu</a:t>
            </a:r>
            <a:r>
              <a:rPr lang="en-US" dirty="0" smtClean="0"/>
              <a:t> </a:t>
            </a:r>
            <a:r>
              <a:rPr lang="en-US" dirty="0" err="1"/>
              <a:t>endann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 smtClean="0"/>
              <a:t>brotlínuna</a:t>
            </a: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540271" y="8227021"/>
            <a:ext cx="41764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Lokaðu</a:t>
            </a:r>
            <a:r>
              <a:rPr lang="en-US" dirty="0" smtClean="0"/>
              <a:t> </a:t>
            </a:r>
            <a:r>
              <a:rPr lang="en-US" dirty="0" err="1" smtClean="0"/>
              <a:t>glasinu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(1/2 </a:t>
            </a:r>
            <a:r>
              <a:rPr lang="en-US" dirty="0" err="1" smtClean="0"/>
              <a:t>pinninn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sýnaglasinu</a:t>
            </a:r>
            <a:r>
              <a:rPr lang="en-US" dirty="0" smtClean="0"/>
              <a:t> á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 í </a:t>
            </a:r>
            <a:r>
              <a:rPr lang="en-US" dirty="0" err="1" smtClean="0"/>
              <a:t>glasinu</a:t>
            </a:r>
            <a:r>
              <a:rPr lang="en-US" dirty="0" smtClean="0"/>
              <a:t>)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is-IS" dirty="0" smtClean="0"/>
              <a:t>Glasið má geyma við stofuhita þar til þú skilar því eins og þér var leiðbeint um (til læknis eða á Sýkla- og veirufræðideild)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823" y="8227020"/>
            <a:ext cx="1296144" cy="130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ingibjh</dc:creator>
  <cp:lastModifiedBy>ingibjh</cp:lastModifiedBy>
  <cp:revision>8</cp:revision>
  <dcterms:created xsi:type="dcterms:W3CDTF">2017-11-02T13:03:05Z</dcterms:created>
  <dcterms:modified xsi:type="dcterms:W3CDTF">2017-11-10T10:48:05Z</dcterms:modified>
</cp:coreProperties>
</file>